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9" autoAdjust="0"/>
    <p:restoredTop sz="69238" autoAdjust="0"/>
  </p:normalViewPr>
  <p:slideViewPr>
    <p:cSldViewPr snapToGrid="0">
      <p:cViewPr>
        <p:scale>
          <a:sx n="50" d="100"/>
          <a:sy n="50" d="100"/>
        </p:scale>
        <p:origin x="648" y="139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esProps" Target="presProp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apache and myhaproxy 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load balancer's myhaproxy 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load balancer's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a:t>
            </a:r>
            <a:r>
              <a:rPr lang="en-US" baseline="0" dirty="0" err="1" smtClean="0"/>
              <a:t>load_balancer</a:t>
            </a:r>
            <a:r>
              <a:rPr lang="en-US" baseline="0" dirty="0" smtClean="0"/>
              <a:t>.</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an acceptance environment 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myhaproxy default.rb to include environment search criteria.</a:t>
            </a:r>
          </a:p>
          <a:p>
            <a:endParaRPr lang="en-US" baseline="0" dirty="0" smtClean="0"/>
          </a:p>
          <a:p>
            <a:r>
              <a:rPr lang="en-US" baseline="0" dirty="0" smtClean="0"/>
              <a:t>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t>
            </a:r>
            <a:r>
              <a:rPr lang="en-US" dirty="0" smtClean="0"/>
              <a:t>a New Environment File</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1.0.0</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099211" y="4635182"/>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t>
            </a:r>
            <a:r>
              <a:rPr lang="en-US" dirty="0" smtClean="0"/>
              <a:t>a production and acceptance environment</a:t>
            </a:r>
            <a:endParaRPr lang="en-US" dirty="0" smtClean="0"/>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a:t>
            </a:r>
            <a:r>
              <a:rPr lang="en-US" dirty="0" err="1" smtClean="0"/>
              <a:t>load_balancer</a:t>
            </a:r>
            <a:r>
              <a:rPr lang="en-US" dirty="0" smtClean="0"/>
              <a:t>]</a:t>
            </a:r>
            <a:endParaRPr lang="en-US" dirty="0"/>
          </a:p>
          <a:p>
            <a:r>
              <a:rPr lang="en-US" dirty="0"/>
              <a:t>Roles</a:t>
            </a:r>
            <a:r>
              <a:rPr lang="en-US" dirty="0" smtClean="0"/>
              <a:t>:       </a:t>
            </a:r>
            <a:r>
              <a:rPr lang="en-US" dirty="0" err="1" smtClean="0"/>
              <a:t>load_balancer</a:t>
            </a:r>
            <a:endParaRPr lang="en-US" dirty="0"/>
          </a:p>
          <a:p>
            <a:r>
              <a:rPr lang="en-US" dirty="0"/>
              <a:t>Recipes</a:t>
            </a:r>
            <a:r>
              <a:rPr lang="en-US" dirty="0" smtClean="0"/>
              <a:t>:     myhaproxy, myhaproxy::</a:t>
            </a:r>
            <a:r>
              <a:rPr lang="en-US" dirty="0"/>
              <a:t>default, </a:t>
            </a:r>
            <a:r>
              <a:rPr lang="en-US" dirty="0" smtClean="0"/>
              <a:t>haproxy::</a:t>
            </a:r>
            <a:r>
              <a:rPr lang="en-US" dirty="0"/>
              <a:t>default, </a:t>
            </a:r>
            <a:r>
              <a:rPr lang="en-US" dirty="0" smtClean="0"/>
              <a:t>haproxy::</a:t>
            </a:r>
            <a:r>
              <a:rPr lang="en-US" dirty="0"/>
              <a:t>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4000" dirty="0"/>
              <a:t>name </a:t>
            </a:r>
            <a:r>
              <a:rPr lang="uk-UA" sz="4000" dirty="0" smtClean="0"/>
              <a:t>'</a:t>
            </a:r>
            <a:r>
              <a:rPr lang="en-US" sz="4000" dirty="0" smtClean="0"/>
              <a:t>acceptance</a:t>
            </a:r>
            <a:r>
              <a:rPr lang="uk-UA" sz="4000" dirty="0" smtClean="0"/>
              <a:t>'</a:t>
            </a:r>
            <a:endParaRPr lang="en-US" sz="4000" dirty="0"/>
          </a:p>
          <a:p>
            <a:r>
              <a:rPr lang="en-US" sz="4000" dirty="0"/>
              <a:t>description </a:t>
            </a:r>
            <a:r>
              <a:rPr lang="uk-UA" sz="4000" dirty="0" smtClean="0"/>
              <a:t>'</a:t>
            </a:r>
            <a:r>
              <a:rPr lang="en-US" sz="4000" dirty="0" smtClean="0"/>
              <a:t>Where code and </a:t>
            </a:r>
            <a:r>
              <a:rPr lang="en-US" sz="4000" dirty="0" smtClean="0"/>
              <a:t>apps </a:t>
            </a:r>
            <a:r>
              <a:rPr lang="en-US" sz="4000" dirty="0" smtClean="0"/>
              <a:t>are tested</a:t>
            </a:r>
            <a:r>
              <a:rPr lang="uk-UA" sz="4000" dirty="0" smtClean="0"/>
              <a:t>'</a:t>
            </a:r>
            <a:endParaRPr lang="en-US" sz="4000" dirty="0" smtClean="0"/>
          </a:p>
          <a:p>
            <a:r>
              <a:rPr lang="en-US" sz="4000" dirty="0" smtClean="0"/>
              <a:t># No Cookbook Restrictions</a:t>
            </a:r>
            <a:endParaRPr lang="en-US" sz="4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1099211" y="32153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a:t>["</a:t>
            </a:r>
            <a:r>
              <a:rPr lang="en-US" sz="215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smtClean="0"/>
              <a:t>Update myhaproxy </a:t>
            </a:r>
            <a:r>
              <a:rPr lang="en-US" dirty="0" smtClean="0"/>
              <a:t>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smtClean="0"/>
              <a:t>myhaproxy</a:t>
            </a:r>
            <a:endParaRPr lang="en-US" sz="2400" dirty="0"/>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a:t>
            </a:r>
            <a:r>
              <a:rPr lang="en-US" sz="2400" dirty="0" smtClean="0"/>
              <a:t>(</a:t>
            </a:r>
            <a:r>
              <a:rPr lang="uk-UA" sz="2400" dirty="0" smtClean="0"/>
              <a:t>'</a:t>
            </a:r>
            <a:r>
              <a:rPr lang="en-US" sz="2400" dirty="0" smtClean="0"/>
              <a:t>node</a:t>
            </a:r>
            <a:r>
              <a:rPr lang="uk-UA" sz="2400" dirty="0" smtClean="0"/>
              <a:t>'</a:t>
            </a:r>
            <a:r>
              <a:rPr lang="en-US" sz="2400" dirty="0" smtClean="0"/>
              <a:t>,</a:t>
            </a:r>
            <a:r>
              <a:rPr lang="uk-UA" sz="2400" dirty="0" smtClean="0"/>
              <a:t>'</a:t>
            </a:r>
            <a:r>
              <a:rPr lang="en-US" sz="2400" dirty="0" err="1" smtClean="0"/>
              <a:t>role:web</a:t>
            </a:r>
            <a:r>
              <a:rPr lang="uk-UA" sz="2400" dirty="0" smtClean="0"/>
              <a:t>'</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a:t>
            </a:r>
            <a:r>
              <a:rPr lang="en-US" sz="2000" dirty="0" smtClean="0"/>
              <a:t>myhaproxy</a:t>
            </a:r>
            <a:endParaRPr lang="en-US" sz="2000" dirty="0"/>
          </a:p>
          <a:p>
            <a:r>
              <a:rPr lang="en-US" sz="2000" dirty="0"/>
              <a:t># Recipe:: default</a:t>
            </a:r>
          </a:p>
          <a:p>
            <a:r>
              <a:rPr lang="en-US" sz="2000" dirty="0"/>
              <a:t>#</a:t>
            </a:r>
          </a:p>
          <a:p>
            <a:r>
              <a:rPr lang="en-US" sz="2000" dirty="0"/>
              <a:t># Copyright (c) </a:t>
            </a:r>
            <a:r>
              <a:rPr lang="en-US" sz="2000" dirty="0" smtClean="0"/>
              <a:t>2015 </a:t>
            </a:r>
            <a:r>
              <a:rPr lang="en-US" sz="2000" dirty="0"/>
              <a:t>The Authors, All Rights Reserved.</a:t>
            </a:r>
          </a:p>
          <a:p>
            <a:endParaRPr lang="en-US" sz="2000" dirty="0"/>
          </a:p>
          <a:p>
            <a:r>
              <a:rPr lang="en-US" sz="2000" dirty="0"/>
              <a:t>all_web_nodes = search('</a:t>
            </a:r>
            <a:r>
              <a:rPr lang="en-US" sz="2000" dirty="0" err="1"/>
              <a:t>node',"role:web</a:t>
            </a:r>
            <a:r>
              <a:rPr lang="en-US" sz="2000" dirty="0"/>
              <a:t> AND chef_environment:#{node.chef_environment</a:t>
            </a:r>
            <a:r>
              <a:rPr lang="en-US" sz="2000" dirty="0" smtClean="0"/>
              <a:t>}")</a:t>
            </a:r>
          </a:p>
          <a:p>
            <a:endParaRPr lang="en-US" sz="2000" dirty="0" smtClean="0"/>
          </a:p>
          <a:p>
            <a:r>
              <a:rPr lang="en-US" sz="2000" dirty="0" smtClean="0"/>
              <a:t>members </a:t>
            </a:r>
            <a:r>
              <a:rPr lang="en-US" sz="2000" dirty="0"/>
              <a:t>= []</a:t>
            </a:r>
          </a:p>
          <a:p>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9359" y="451084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'myhaproxy'</a:t>
            </a:r>
            <a:endParaRPr lang="en-US" dirty="0"/>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myhaproxy'</a:t>
            </a:r>
            <a:endParaRPr lang="en-US" dirty="0"/>
          </a:p>
          <a:p>
            <a:r>
              <a:rPr lang="en-US" dirty="0"/>
              <a:t>long_description 'Installs/Configures </a:t>
            </a:r>
            <a:r>
              <a:rPr lang="en-US" dirty="0" smtClean="0"/>
              <a:t>myhaproxy'</a:t>
            </a:r>
            <a:endParaRPr lang="en-US" dirty="0"/>
          </a:p>
          <a:p>
            <a:r>
              <a:rPr lang="en-US" dirty="0" smtClean="0"/>
              <a:t>version          '1.0.1</a:t>
            </a:r>
            <a:r>
              <a:rPr lang="en-US" dirty="0"/>
              <a:t>'</a:t>
            </a:r>
          </a:p>
          <a:p>
            <a:endParaRPr lang="en-US" dirty="0"/>
          </a:p>
          <a:p>
            <a:r>
              <a:rPr lang="en-US" dirty="0"/>
              <a:t>depends </a:t>
            </a:r>
            <a:r>
              <a:rPr lang="en-US" dirty="0" smtClean="0"/>
              <a:t>'haproxy', </a:t>
            </a:r>
            <a:r>
              <a:rPr lang="en-US" dirty="0"/>
              <a:t>'~&gt;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a:t>
            </a:r>
            <a:r>
              <a:rPr lang="en-US" dirty="0" smtClean="0"/>
              <a:t>'myhaproxy' </a:t>
            </a:r>
            <a:r>
              <a:rPr lang="en-US" dirty="0"/>
              <a:t>from source at .</a:t>
            </a:r>
          </a:p>
          <a:p>
            <a:r>
              <a:rPr lang="en-US" dirty="0"/>
              <a:t>Fetching cookbook index from https://supermarket.chef.io...</a:t>
            </a:r>
          </a:p>
          <a:p>
            <a:r>
              <a:rPr lang="en-US" dirty="0"/>
              <a:t>Using build-essential (2.2.3)</a:t>
            </a:r>
          </a:p>
          <a:p>
            <a:r>
              <a:rPr lang="en-US" dirty="0"/>
              <a:t>Installing </a:t>
            </a:r>
            <a:r>
              <a:rPr lang="en-US" dirty="0" smtClean="0"/>
              <a:t>haproxy </a:t>
            </a:r>
            <a:r>
              <a:rPr lang="en-US" dirty="0"/>
              <a:t>(1.6.6)</a:t>
            </a:r>
          </a:p>
          <a:p>
            <a:r>
              <a:rPr lang="en-US" dirty="0"/>
              <a:t>Using cpu (0.2.0)</a:t>
            </a:r>
          </a:p>
          <a:p>
            <a:r>
              <a:rPr lang="en-US" dirty="0"/>
              <a:t>Using </a:t>
            </a:r>
            <a:r>
              <a:rPr lang="en-US" dirty="0" smtClean="0"/>
              <a:t>myhaproxy (</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a:t>
            </a:r>
            <a:r>
              <a:rPr lang="en-US" dirty="0" smtClean="0"/>
              <a:t>haproxy </a:t>
            </a:r>
            <a:r>
              <a:rPr lang="en-US" dirty="0"/>
              <a:t>(1.6.6) (frozen)</a:t>
            </a:r>
          </a:p>
          <a:p>
            <a:r>
              <a:rPr lang="en-US" dirty="0"/>
              <a:t>Uploaded </a:t>
            </a:r>
            <a:r>
              <a:rPr lang="en-US" dirty="0" smtClean="0"/>
              <a:t>myhaproxy </a:t>
            </a:r>
            <a:r>
              <a:rPr lang="en-US" dirty="0"/>
              <a:t>(</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a:t>
            </a:r>
            <a:r>
              <a:rPr lang="en-US" sz="3000" dirty="0" smtClean="0"/>
              <a:t>myhaproxy </a:t>
            </a:r>
            <a:r>
              <a:rPr lang="en-US" sz="3000" dirty="0"/>
              <a:t>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1.0.1</a:t>
            </a:r>
            <a:r>
              <a:rPr lang="uk-UA" dirty="0" smtClean="0"/>
              <a:t>'</a:t>
            </a:r>
            <a:endParaRPr lang="en-US" dirty="0" smtClean="0"/>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dirty="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What are </a:t>
            </a:r>
            <a:r>
              <a:rPr lang="en-US" smtClean="0"/>
              <a:t>the benefits </a:t>
            </a:r>
            <a:r>
              <a:rPr lang="en-US" dirty="0" smtClean="0"/>
              <a:t>of </a:t>
            </a:r>
            <a:r>
              <a:rPr lang="en-US" b="1" dirty="0"/>
              <a:t>not</a:t>
            </a:r>
            <a:r>
              <a:rPr lang="en-US" dirty="0"/>
              <a:t> constraining </a:t>
            </a:r>
            <a:r>
              <a:rPr lang="en-US" dirty="0" smtClean="0"/>
              <a:t>cookbooks to a particular environment?</a:t>
            </a:r>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sz="2800" dirty="0"/>
              <a:t>Deploy </a:t>
            </a:r>
            <a:r>
              <a:rPr lang="en-US" sz="2800" dirty="0" smtClean="0"/>
              <a:t>Our </a:t>
            </a:r>
            <a:r>
              <a:rPr lang="en-US" sz="2800" dirty="0"/>
              <a:t>S</a:t>
            </a:r>
            <a:r>
              <a:rPr lang="en-US" sz="2800" dirty="0" smtClean="0"/>
              <a:t>ite </a:t>
            </a:r>
            <a:r>
              <a:rPr lang="en-US" sz="2800" dirty="0"/>
              <a:t>to </a:t>
            </a:r>
            <a:r>
              <a:rPr lang="en-US" sz="2800" dirty="0" smtClean="0"/>
              <a:t>Production</a:t>
            </a:r>
          </a:p>
        </p:txBody>
      </p:sp>
      <p:sp>
        <p:nvSpPr>
          <p:cNvPr id="4" name="Content Placeholder 3"/>
          <p:cNvSpPr>
            <a:spLocks noGrp="1"/>
          </p:cNvSpPr>
          <p:nvPr>
            <p:ph sz="quarter" idx="11"/>
          </p:nvPr>
        </p:nvSpPr>
        <p:spPr>
          <a:xfrm>
            <a:off x="3012273" y="3411331"/>
            <a:ext cx="11319040" cy="1528233"/>
          </a:xfrm>
        </p:spPr>
        <p:txBody>
          <a:bodyPr>
            <a:normAutofit/>
          </a:bodyPr>
          <a:lstStyle/>
          <a:p>
            <a:r>
              <a:rPr lang="en-US" sz="4000" dirty="0" smtClean="0"/>
              <a:t>Let's create a reliable environment for our nodes.</a:t>
            </a:r>
            <a:endParaRPr lang="en-US" sz="40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sz="3200" dirty="0" smtClean="0"/>
              <a:t>*</a:t>
            </a:r>
            <a:r>
              <a:rPr lang="en-US" sz="3200" dirty="0"/>
              <a:t>* ENVIRONMENT COMMANDS **</a:t>
            </a:r>
          </a:p>
          <a:p>
            <a:r>
              <a:rPr lang="en-US" sz="3200" dirty="0"/>
              <a:t>knife environment compare [ENVIRONMENT..] (options)</a:t>
            </a:r>
          </a:p>
          <a:p>
            <a:r>
              <a:rPr lang="en-US" sz="3200" dirty="0"/>
              <a:t>knife environment create ENVIRONMENT (options)</a:t>
            </a:r>
          </a:p>
          <a:p>
            <a:r>
              <a:rPr lang="en-US" sz="3200" dirty="0"/>
              <a:t>knife environment delete ENVIRONMENT (options)</a:t>
            </a:r>
          </a:p>
          <a:p>
            <a:r>
              <a:rPr lang="en-US" sz="3200" dirty="0"/>
              <a:t>knife environment edit ENVIRONMENT (options)</a:t>
            </a:r>
          </a:p>
          <a:p>
            <a:r>
              <a:rPr lang="en-US" sz="3200" dirty="0"/>
              <a:t>knife environment from file FILE [FILE..] (options)</a:t>
            </a:r>
          </a:p>
          <a:p>
            <a:r>
              <a:rPr lang="en-US" sz="3200" dirty="0" smtClean="0"/>
              <a:t>knife </a:t>
            </a:r>
            <a:r>
              <a:rPr lang="en-US" sz="3200" dirty="0"/>
              <a:t>environment list (options)</a:t>
            </a:r>
          </a:p>
          <a:p>
            <a:r>
              <a:rPr lang="en-US" sz="3200"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
        <p:nvSpPr>
          <p:cNvPr id="7" name="Rectangle 6"/>
          <p:cNvSpPr/>
          <p:nvPr/>
        </p:nvSpPr>
        <p:spPr bwMode="auto">
          <a:xfrm>
            <a:off x="1099211" y="6375400"/>
            <a:ext cx="14431939" cy="69498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
        <p:nvSpPr>
          <p:cNvPr id="7" name="Rectangle 6"/>
          <p:cNvSpPr/>
          <p:nvPr/>
        </p:nvSpPr>
        <p:spPr bwMode="auto">
          <a:xfrm>
            <a:off x="1099211" y="2315963"/>
            <a:ext cx="14431939" cy="554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18537</TotalTime>
  <Words>3951</Words>
  <Application>Microsoft Macintosh PowerPoint</Application>
  <PresentationFormat>Custom</PresentationFormat>
  <Paragraphs>623</Paragraphs>
  <Slides>51</Slides>
  <Notes>50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Courier New</vt:lpstr>
      <vt:lpstr>Gill Sans MT</vt:lpstr>
      <vt:lpstr>Wingdings</vt:lpstr>
      <vt:lpstr>Arial</vt: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a New Environment File</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myhaproxy default.rb </vt:lpstr>
      <vt:lpstr>GE: Separate Environments</vt:lpstr>
      <vt:lpstr>GE: Version the myhaproxy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Franklin Webber</cp:lastModifiedBy>
  <cp:revision>2114</cp:revision>
  <cp:lastPrinted>2015-02-07T23:49:10Z</cp:lastPrinted>
  <dcterms:created xsi:type="dcterms:W3CDTF">2012-09-13T17:36:07Z</dcterms:created>
  <dcterms:modified xsi:type="dcterms:W3CDTF">2015-12-14T22:49:52Z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